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</p:sldMasterIdLst>
  <p:notesMasterIdLst>
    <p:notesMasterId r:id="rId15"/>
  </p:notesMasterIdLst>
  <p:handoutMasterIdLst>
    <p:handoutMasterId r:id="rId16"/>
  </p:handoutMasterIdLst>
  <p:sldIdLst>
    <p:sldId id="266" r:id="rId5"/>
    <p:sldId id="256" r:id="rId6"/>
    <p:sldId id="257" r:id="rId7"/>
    <p:sldId id="258" r:id="rId8"/>
    <p:sldId id="270" r:id="rId9"/>
    <p:sldId id="273" r:id="rId10"/>
    <p:sldId id="259" r:id="rId11"/>
    <p:sldId id="262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971DA-9FCF-4B00-B448-46DCDCD68C84}" v="4" dt="2022-04-18T17:29:51.86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274" autoAdjust="0"/>
  </p:normalViewPr>
  <p:slideViewPr>
    <p:cSldViewPr snapToGrid="0" showGuides="1">
      <p:cViewPr varScale="1">
        <p:scale>
          <a:sx n="67" d="100"/>
          <a:sy n="67" d="100"/>
        </p:scale>
        <p:origin x="100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Kreimann" userId="2d9ca02dba0961e2" providerId="LiveId" clId="{135971DA-9FCF-4B00-B448-46DCDCD68C84}"/>
    <pc:docChg chg="modSld">
      <pc:chgData name="Kayla Kreimann" userId="2d9ca02dba0961e2" providerId="LiveId" clId="{135971DA-9FCF-4B00-B448-46DCDCD68C84}" dt="2022-04-18T18:28:50.106" v="17" actId="20577"/>
      <pc:docMkLst>
        <pc:docMk/>
      </pc:docMkLst>
      <pc:sldChg chg="modSp">
        <pc:chgData name="Kayla Kreimann" userId="2d9ca02dba0961e2" providerId="LiveId" clId="{135971DA-9FCF-4B00-B448-46DCDCD68C84}" dt="2022-04-18T17:29:51.863" v="3" actId="14826"/>
        <pc:sldMkLst>
          <pc:docMk/>
          <pc:sldMk cId="2113840733" sldId="270"/>
        </pc:sldMkLst>
        <pc:picChg chg="mod">
          <ac:chgData name="Kayla Kreimann" userId="2d9ca02dba0961e2" providerId="LiveId" clId="{135971DA-9FCF-4B00-B448-46DCDCD68C84}" dt="2022-04-18T17:29:51.863" v="3" actId="14826"/>
          <ac:picMkLst>
            <pc:docMk/>
            <pc:sldMk cId="2113840733" sldId="270"/>
            <ac:picMk id="11" creationId="{6A43D540-60CC-4EE8-8B27-387778A111C4}"/>
          </ac:picMkLst>
        </pc:picChg>
      </pc:sldChg>
      <pc:sldChg chg="modSp mod">
        <pc:chgData name="Kayla Kreimann" userId="2d9ca02dba0961e2" providerId="LiveId" clId="{135971DA-9FCF-4B00-B448-46DCDCD68C84}" dt="2022-04-18T18:28:50.106" v="17" actId="20577"/>
        <pc:sldMkLst>
          <pc:docMk/>
          <pc:sldMk cId="1628422249" sldId="273"/>
        </pc:sldMkLst>
        <pc:spChg chg="mod">
          <ac:chgData name="Kayla Kreimann" userId="2d9ca02dba0961e2" providerId="LiveId" clId="{135971DA-9FCF-4B00-B448-46DCDCD68C84}" dt="2022-04-18T18:28:50.106" v="17" actId="20577"/>
          <ac:spMkLst>
            <pc:docMk/>
            <pc:sldMk cId="1628422249" sldId="273"/>
            <ac:spMk id="5" creationId="{E8546E56-D449-4019-86AD-4F0D3A1474E8}"/>
          </ac:spMkLst>
        </pc:spChg>
        <pc:picChg chg="mod">
          <ac:chgData name="Kayla Kreimann" userId="2d9ca02dba0961e2" providerId="LiveId" clId="{135971DA-9FCF-4B00-B448-46DCDCD68C84}" dt="2022-04-18T17:29:44.202" v="2" actId="14826"/>
          <ac:picMkLst>
            <pc:docMk/>
            <pc:sldMk cId="1628422249" sldId="273"/>
            <ac:picMk id="7" creationId="{3A3BCA68-FCD3-4561-9697-9B0E9EDB2C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18.04.2022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raphic 37">
            <a:extLst>
              <a:ext uri="{FF2B5EF4-FFF2-40B4-BE49-F238E27FC236}">
                <a16:creationId xmlns:a16="http://schemas.microsoft.com/office/drawing/2014/main" id="{EA4189B1-E954-4DD1-93D2-F8EDA75516A8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Graphic 36">
            <a:extLst>
              <a:ext uri="{FF2B5EF4-FFF2-40B4-BE49-F238E27FC236}">
                <a16:creationId xmlns:a16="http://schemas.microsoft.com/office/drawing/2014/main" id="{24F33A1C-72AE-4D8C-BE78-D63EB9B30067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4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9672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04593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9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93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3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599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98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8DDF13-1D37-4F19-9152-28CFD42BA2B2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8DEE1356-33B7-4D4B-AA1E-7B8B3998234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9" name="Graphic 39">
            <a:extLst>
              <a:ext uri="{FF2B5EF4-FFF2-40B4-BE49-F238E27FC236}">
                <a16:creationId xmlns:a16="http://schemas.microsoft.com/office/drawing/2014/main" id="{44788C93-3891-4650-BDE0-D590B9B984D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3A222DA-831C-4615-BF7C-51F8B0C9DE8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7FC8FB-40C3-4061-AFB1-BB758379E88F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C89BDD-9B53-44DB-8D21-7408B0EBDDC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DB1867-FB4F-403E-A3E0-EF1318F473C3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DB5BAB7-5B98-4C10-A2A9-BC1DF0AA83ED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6D1DD2-2035-4DCA-A87C-6EE0C6B06998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Graphic 19">
            <a:extLst>
              <a:ext uri="{FF2B5EF4-FFF2-40B4-BE49-F238E27FC236}">
                <a16:creationId xmlns:a16="http://schemas.microsoft.com/office/drawing/2014/main" id="{BED1F93E-DB42-4A23-9DFB-7DEC63AD9B2F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516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309E04-85AE-4CFA-8A0D-3F8712A4929D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87C0D267-3094-418D-BD81-F033B304C8A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C649CB-D7F1-425C-BAF7-6B0EC00A7B1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C570C6-3101-41E7-AB3E-63DBEA8E2406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577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AA5CF1-8C7C-457F-99C2-703C8CD56426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id="{26E59335-76F1-4FBB-B1FA-9B9630376F1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1" name="Graphic 39">
            <a:extLst>
              <a:ext uri="{FF2B5EF4-FFF2-40B4-BE49-F238E27FC236}">
                <a16:creationId xmlns:a16="http://schemas.microsoft.com/office/drawing/2014/main" id="{1A802847-4666-43BE-8A47-BA091BA972BD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13951E-85AC-47F3-B3EF-E16203897535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DE1B18-28D9-460C-A1B0-DC9D29BC2BD2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821BF8-928E-45D3-B23B-D521EB66BB41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D1DA89-4416-4679-832E-C01790308309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B45EC0-084B-45DB-AFDD-EFAB439BD098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58981-8752-4374-93A2-2544C8FFF2EB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A82B12FE-8A3B-428C-8224-8EC8BE939DC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8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3D7561-0A9F-45CD-8136-4728DEBF6A12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0330B263-9BA8-437A-8A0D-77E86D75242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3" name="Graphic 39">
            <a:extLst>
              <a:ext uri="{FF2B5EF4-FFF2-40B4-BE49-F238E27FC236}">
                <a16:creationId xmlns:a16="http://schemas.microsoft.com/office/drawing/2014/main" id="{98EB533A-4107-4E11-AB50-041D9518B4C6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A1F39A-E003-43C3-9C3B-4B652B7D905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B52172-AE53-46AB-874F-DD649964C1E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D63F9B-E85A-4D82-A111-BF5B9B72AF55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E62BE6-9B1B-4337-9F2B-5423539B843B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D85BB9-D784-4ED0-82CE-B74413B3CBAF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B948CA-737A-419E-A375-4405D61E5FA1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0" name="Graphic 19">
            <a:extLst>
              <a:ext uri="{FF2B5EF4-FFF2-40B4-BE49-F238E27FC236}">
                <a16:creationId xmlns:a16="http://schemas.microsoft.com/office/drawing/2014/main" id="{A0D7A501-2D22-4D64-AB66-8FDA1C7C5918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0560E5-D378-44C9-BDAD-D4098BF979FA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87D04A82-D415-4C0E-A2F8-B2ADC9F02AF3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8" name="Graphic 39">
            <a:extLst>
              <a:ext uri="{FF2B5EF4-FFF2-40B4-BE49-F238E27FC236}">
                <a16:creationId xmlns:a16="http://schemas.microsoft.com/office/drawing/2014/main" id="{E9A240E6-C1BF-49AB-8C69-084DDE5FC3B9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5B6022F-D7EF-42C0-A825-CFF4D6A98ADF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D6671D-2153-4675-AF2C-EFAC7F59E0D4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DB1D89-F18F-4704-81F6-55E962B517D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47DDEE-6D7B-4358-B6AF-C1C4D79D8EC3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26B4A0-8B1E-4D83-B3F0-47B8F1FE76BD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7C5A77-E0E7-4AE5-9866-7DA6A8F466B7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Graphic 19">
            <a:extLst>
              <a:ext uri="{FF2B5EF4-FFF2-40B4-BE49-F238E27FC236}">
                <a16:creationId xmlns:a16="http://schemas.microsoft.com/office/drawing/2014/main" id="{685C23F3-5280-46E2-85F3-B3B48E12E746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2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AF07BE-716A-4179-902D-5BD0EEBE4AA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6A404341-A7A2-44D2-A6A1-8B6BD4C53EB7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7" name="Graphic 39">
            <a:extLst>
              <a:ext uri="{FF2B5EF4-FFF2-40B4-BE49-F238E27FC236}">
                <a16:creationId xmlns:a16="http://schemas.microsoft.com/office/drawing/2014/main" id="{54ABA497-A4F5-4C0D-BDBC-E3D688520E7A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3FBEF54-7FD5-4C5A-94B6-13DFB3FF98A3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E07215-E242-42A1-BB5E-A1B24314B110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A4E6C6-79A4-411B-8208-6192EE51A036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EC0F8E7-A578-4DBC-9CF9-DBAB96D70769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70F634-3314-4698-A94C-A2263B393228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50C3AD-C3BD-4E43-871A-473CF7EFC9D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647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A2CF24-78AF-4AF7-922D-C8D5CC42D3C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BECE596E-0C99-43A1-A68A-804193D8E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D2DA87-6E27-46FE-B414-2D62DA968BFD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1" name="Graphic 33">
            <a:extLst>
              <a:ext uri="{FF2B5EF4-FFF2-40B4-BE49-F238E27FC236}">
                <a16:creationId xmlns:a16="http://schemas.microsoft.com/office/drawing/2014/main" id="{8288584F-A8CC-4547-9A4E-B9FCFDEA5BB7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3EA837-C8AA-4AE9-A8E5-8761C0ACCFD9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0F3058E-2094-4210-B7F9-E539D8ED5A94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38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C0257F-FEA4-4C8A-BC51-B1EF71EE506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D551410D-B9B5-43F7-A607-44651F956AD0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8BB6E8-00A0-4F15-959A-44E8076AF2FD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1" name="Graphic 33">
            <a:extLst>
              <a:ext uri="{FF2B5EF4-FFF2-40B4-BE49-F238E27FC236}">
                <a16:creationId xmlns:a16="http://schemas.microsoft.com/office/drawing/2014/main" id="{1C88E5F0-518E-4E56-AD22-D27FE697335E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0E8B14-535F-4711-A4DC-EBFA92819152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69E170-A7EB-4BB3-A6D8-F7B32028C903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97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2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20" r:id="rId17"/>
    <p:sldLayoutId id="2147483721" r:id="rId18"/>
    <p:sldLayoutId id="2147483723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64" r:id="rId27"/>
    <p:sldLayoutId id="2147483672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itjamaica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jamaica.com/jamaica-cares/" TargetMode="External"/><Relationship Id="rId2" Type="http://schemas.openxmlformats.org/officeDocument/2006/relationships/hyperlink" Target="https://www.visitjamaica.com/jamaica-cares/test-req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://hallsoflearning.com/book-onlin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100" dirty="0"/>
              <a:t>USEL </a:t>
            </a:r>
            <a:r>
              <a:rPr lang="en-US" sz="5100" dirty="0" err="1"/>
              <a:t>SumoBots</a:t>
            </a:r>
            <a:br>
              <a:rPr lang="en-US" sz="5100" dirty="0"/>
            </a:br>
            <a:r>
              <a:rPr lang="en-US" sz="5100" dirty="0"/>
              <a:t>In Jamaica!</a:t>
            </a:r>
            <a:endParaRPr lang="ru-RU" sz="5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6259" y="5096662"/>
            <a:ext cx="4928741" cy="949829"/>
          </a:xfrm>
        </p:spPr>
        <p:txBody>
          <a:bodyPr>
            <a:normAutofit/>
          </a:bodyPr>
          <a:lstStyle/>
          <a:p>
            <a:r>
              <a:rPr lang="en-US" sz="3600" dirty="0"/>
              <a:t>July 21</a:t>
            </a:r>
            <a:r>
              <a:rPr lang="en-US" sz="3600" baseline="30000" dirty="0"/>
              <a:t>st</a:t>
            </a:r>
            <a:r>
              <a:rPr lang="en-US" sz="3600" dirty="0"/>
              <a:t> – 24</a:t>
            </a:r>
            <a:r>
              <a:rPr lang="en-US" sz="3600" baseline="30000" dirty="0"/>
              <a:t>th</a:t>
            </a:r>
            <a:r>
              <a:rPr lang="en-US" sz="3600" dirty="0"/>
              <a:t> 2022</a:t>
            </a:r>
            <a:endParaRPr lang="ru-RU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International Robotics</a:t>
            </a:r>
          </a:p>
          <a:p>
            <a:r>
              <a:rPr lang="en-US" sz="2600" dirty="0"/>
              <a:t>Opportunity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7536" r="7536"/>
          <a:stretch/>
        </p:blipFill>
        <p:spPr>
          <a:xfrm>
            <a:off x="4659632" y="-2986"/>
            <a:ext cx="7585924" cy="5949573"/>
          </a:xfrm>
          <a:noFill/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 in Kingston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 Royal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Beaches of lime Cay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Hope Botanical gardens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 Marley Museum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Devon house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Hollywell recreational park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Trench town Culture yard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6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2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26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8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388" y="379071"/>
            <a:ext cx="4095753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cap="all" dirty="0">
                <a:solidFill>
                  <a:srgbClr val="FFFFFF"/>
                </a:solidFill>
              </a:rPr>
              <a:t>How Amazing is this Opportunity?</a:t>
            </a:r>
            <a:endParaRPr lang="en-US" sz="4400" cap="all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328" y="4682671"/>
            <a:ext cx="3082986" cy="154342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This international robotics tournament takes place in Kingston, Jamaica.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899" r="5901" b="3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082" y="6223828"/>
            <a:ext cx="10089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95E168-DA5E-4888-8D8A-92B118324C14}" type="slidenum">
              <a:rPr lang="en-US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E36C0C2-2C43-4547-9E88-39FDB391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59" y="218885"/>
            <a:ext cx="2743205" cy="23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103" r="27103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Invited!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International opportunities are difficult to come across and no other opportunity is guaranteed this year.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3049945"/>
            <a:ext cx="4548187" cy="291695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Participants will participate in various sanctioned robotics events.</a:t>
            </a:r>
          </a:p>
          <a:p>
            <a:r>
              <a:rPr lang="en-US" sz="1800" dirty="0"/>
              <a:t>Participants will meet and connect with kids from a different culture who have something in common. (Robotics)</a:t>
            </a:r>
          </a:p>
          <a:p>
            <a:r>
              <a:rPr lang="en-US" sz="1800" dirty="0"/>
              <a:t>20 USA Teams and 20 Jamaica Teams will be competing</a:t>
            </a:r>
          </a:p>
          <a:p>
            <a:r>
              <a:rPr lang="en-US" sz="1800" dirty="0"/>
              <a:t>Participants will experience the unique culture of Jamaica’s food, music, and incredible beaches. </a:t>
            </a:r>
          </a:p>
          <a:p>
            <a:r>
              <a:rPr lang="en-US" sz="1800" dirty="0"/>
              <a:t>The event will be a fun and memorable experience they will never forget.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366" b="2366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cost?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200" dirty="0"/>
              <a:t>Googleflights.com</a:t>
            </a:r>
            <a:endParaRPr lang="ru-RU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78" y="3053057"/>
            <a:ext cx="4548187" cy="1708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Registration Fee Includes:</a:t>
            </a:r>
          </a:p>
          <a:p>
            <a:pPr marL="0" indent="0">
              <a:buNone/>
            </a:pPr>
            <a:r>
              <a:rPr lang="en-US" sz="1600" dirty="0"/>
              <a:t>3 nights hotel at Altamont Court Hotel</a:t>
            </a:r>
          </a:p>
          <a:p>
            <a:pPr marL="0" indent="0">
              <a:buNone/>
            </a:pPr>
            <a:r>
              <a:rPr lang="en-US" sz="1600" dirty="0"/>
              <a:t>Daily  Breakfast</a:t>
            </a:r>
          </a:p>
          <a:p>
            <a:pPr marL="0" indent="0">
              <a:buNone/>
            </a:pPr>
            <a:r>
              <a:rPr lang="en-US" sz="1600" dirty="0"/>
              <a:t>Ground transportation</a:t>
            </a:r>
          </a:p>
          <a:p>
            <a:pPr marL="0" indent="0">
              <a:buNone/>
            </a:pPr>
            <a:r>
              <a:rPr lang="en-US" sz="1600" dirty="0"/>
              <a:t>Excursion + Lunch</a:t>
            </a:r>
          </a:p>
          <a:p>
            <a:pPr marL="0" indent="0">
              <a:buNone/>
            </a:pPr>
            <a:r>
              <a:rPr lang="en-US" sz="1600" dirty="0"/>
              <a:t>Swag Bag*</a:t>
            </a:r>
          </a:p>
          <a:p>
            <a:pPr marL="0" indent="0">
              <a:buNone/>
            </a:pPr>
            <a:r>
              <a:rPr lang="en-US" sz="1600" dirty="0"/>
              <a:t>Tournament Registration for WRO &amp; Sumo*</a:t>
            </a:r>
            <a:endParaRPr lang="ru-RU" sz="1600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675" y="2258311"/>
            <a:ext cx="4565650" cy="7016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tournament registration fee is $400 for participants and $300 for non-participants</a:t>
            </a:r>
          </a:p>
          <a:p>
            <a:r>
              <a:rPr lang="en-US" dirty="0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1899" y="4922102"/>
            <a:ext cx="4583113" cy="689525"/>
          </a:xfrm>
        </p:spPr>
        <p:txBody>
          <a:bodyPr>
            <a:normAutofit/>
          </a:bodyPr>
          <a:lstStyle/>
          <a:p>
            <a:r>
              <a:rPr lang="en-US" sz="1600" b="1" i="1" dirty="0"/>
              <a:t>Approximate cost for flights ranges from $520 - $880 with typical cost of $677.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AFE30F8F-7E45-4252-A65E-0A1BDA8437F1}"/>
              </a:ext>
            </a:extLst>
          </p:cNvPr>
          <p:cNvSpPr txBox="1">
            <a:spLocks/>
          </p:cNvSpPr>
          <p:nvPr/>
        </p:nvSpPr>
        <p:spPr>
          <a:xfrm>
            <a:off x="5073681" y="5797768"/>
            <a:ext cx="3908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Visitjamaica.com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Trip Schedule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357" y="3252275"/>
            <a:ext cx="2829243" cy="18467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Day 1: Arrival and Check-In</a:t>
            </a:r>
          </a:p>
          <a:p>
            <a:r>
              <a:rPr lang="en-US" dirty="0">
                <a:solidFill>
                  <a:schemeClr val="tx1"/>
                </a:solidFill>
              </a:rPr>
              <a:t>Day 2: Tournament Day/trinket exchange</a:t>
            </a:r>
          </a:p>
          <a:p>
            <a:r>
              <a:rPr lang="en-US" dirty="0">
                <a:solidFill>
                  <a:schemeClr val="tx1"/>
                </a:solidFill>
              </a:rPr>
              <a:t>Day 3: Beach Day</a:t>
            </a:r>
          </a:p>
          <a:p>
            <a:r>
              <a:rPr lang="en-US" dirty="0">
                <a:solidFill>
                  <a:schemeClr val="tx1"/>
                </a:solidFill>
              </a:rPr>
              <a:t>Day 4: Checkout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43D540-60CC-4EE8-8B27-387778A1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8350" y="256948"/>
            <a:ext cx="4476728" cy="63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How to Register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357" y="3252275"/>
            <a:ext cx="4600893" cy="18467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Confirm spot by registering online either paid in full or by $50 Deposit with Mr. Herm</a:t>
            </a:r>
          </a:p>
          <a:p>
            <a:r>
              <a:rPr lang="en-US" dirty="0">
                <a:solidFill>
                  <a:schemeClr val="tx1"/>
                </a:solidFill>
              </a:rPr>
              <a:t>Pay in full by May 26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2022</a:t>
            </a:r>
          </a:p>
          <a:p>
            <a:r>
              <a:rPr lang="en-US" dirty="0">
                <a:solidFill>
                  <a:schemeClr val="tx1"/>
                </a:solidFill>
              </a:rPr>
              <a:t>Confirm Flight information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*We Highly recommend booking your flights first**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BCA68-FCD3-4561-9697-9B0E9EDB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8350" y="256948"/>
            <a:ext cx="4476728" cy="63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2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Deadline to Register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Covid Flight Information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000" dirty="0"/>
              <a:t>May 26</a:t>
            </a:r>
            <a:r>
              <a:rPr lang="en-US" sz="4000" baseline="30000" dirty="0"/>
              <a:t>th</a:t>
            </a:r>
            <a:r>
              <a:rPr lang="en-US" sz="4000" dirty="0"/>
              <a:t> 2022</a:t>
            </a:r>
            <a:endParaRPr lang="ru-RU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6303864" cy="2333625"/>
          </a:xfrm>
        </p:spPr>
        <p:txBody>
          <a:bodyPr>
            <a:normAutofit lnSpcReduction="10000"/>
          </a:bodyPr>
          <a:lstStyle/>
          <a:p>
            <a:r>
              <a:rPr lang="en-US" sz="1800" b="1" i="0" dirty="0">
                <a:solidFill>
                  <a:schemeClr val="tx1"/>
                </a:solidFill>
                <a:effectLst/>
                <a:latin typeface="DIN Next LT W01 Regular"/>
              </a:rPr>
              <a:t>ALL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DIN Next LT W01 Regular"/>
              </a:rPr>
              <a:t> you need to travel to the island is a </a:t>
            </a:r>
            <a:r>
              <a:rPr lang="en-US" sz="1800" b="1" i="0" u="sng" dirty="0">
                <a:solidFill>
                  <a:schemeClr val="tx1"/>
                </a:solidFill>
                <a:effectLst/>
                <a:latin typeface="DIN Next LT W01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negative Antigen or PCR test result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DIN Next LT W01 Regular"/>
              </a:rPr>
              <a:t> conducted within 3 days of travel, regardless of your vaccination status. Children under the age of 12 do not need a test result.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b="1" i="0" dirty="0">
                <a:solidFill>
                  <a:srgbClr val="000000"/>
                </a:solidFill>
                <a:effectLst/>
                <a:latin typeface="DIN Next LT W01 Regular"/>
              </a:rPr>
              <a:t>United States citizens: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IN Next LT W01 Regular"/>
              </a:rPr>
              <a:t> Travelers are required to show a negative COVID-19 viral test result taken no more than 1 day before travel, OR documentation of having recovered from COVID-19, before they board their flight.</a:t>
            </a:r>
          </a:p>
          <a:p>
            <a:r>
              <a:rPr 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https://www.visitjamaica.com/jamaica-cares/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A614996-50FB-43EE-90E3-157F49B5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292" y="5746776"/>
            <a:ext cx="7143750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hallsoflearning.com/book-online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4E797AB-8997-4C3F-940F-AD18F81C9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349" y="5627870"/>
            <a:ext cx="935527" cy="93552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288BD6C-AAD4-4B92-89B2-2357D201D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58" y="5653426"/>
            <a:ext cx="935527" cy="935527"/>
          </a:xfrm>
          <a:prstGeom prst="rect">
            <a:avLst/>
          </a:prstGeom>
        </p:spPr>
      </p:pic>
      <p:pic>
        <p:nvPicPr>
          <p:cNvPr id="19" name="Picture 18" descr="A person showing a baby something on the computer&#10;&#10;Description automatically generated with medium confidence">
            <a:extLst>
              <a:ext uri="{FF2B5EF4-FFF2-40B4-BE49-F238E27FC236}">
                <a16:creationId xmlns:a16="http://schemas.microsoft.com/office/drawing/2014/main" id="{5D41E130-4371-4B8E-AC9A-4285C60B8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875" y="2719231"/>
            <a:ext cx="4016758" cy="267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9390" b="9390"/>
          <a:stretch/>
        </p:blipFill>
        <p:spPr>
          <a:xfrm>
            <a:off x="0" y="0"/>
            <a:ext cx="12190660" cy="55694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>
                <a:highlight>
                  <a:srgbClr val="000000"/>
                </a:highlight>
              </a:rPr>
              <a:t>Jamaica</a:t>
            </a:r>
            <a:endParaRPr lang="ru-RU" dirty="0">
              <a:highlight>
                <a:srgbClr val="0000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8788" y="5718810"/>
            <a:ext cx="8243887" cy="946532"/>
          </a:xfrm>
        </p:spPr>
        <p:txBody>
          <a:bodyPr/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“If you talk about it, it’s a dream, if you envision it, it’s possible, but if you schedule it, it’s real.” – Tony Robbins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1020" r="11020"/>
          <a:stretch/>
        </p:blipFill>
        <p:spPr>
          <a:xfrm>
            <a:off x="5245189" y="1"/>
            <a:ext cx="6943003" cy="59346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Marvin G. Hall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Phone: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mghall@hallsoflearning.com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A7BCE1-4A4B-49C1-B36E-CB3ACA1160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1 876 869 8862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363D5AD-EF29-4C9E-A587-0C43CDC86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20" y="1836058"/>
            <a:ext cx="2062162" cy="2062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A3A3F8-DADB-4C33-B620-56124040F284}"/>
              </a:ext>
            </a:extLst>
          </p:cNvPr>
          <p:cNvSpPr txBox="1"/>
          <p:nvPr/>
        </p:nvSpPr>
        <p:spPr>
          <a:xfrm>
            <a:off x="3008185" y="2781796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Halls of Learning</a:t>
            </a:r>
          </a:p>
        </p:txBody>
      </p:sp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337</TotalTime>
  <Words>451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DIN Next LT W01 Regular</vt:lpstr>
      <vt:lpstr>Roboto</vt:lpstr>
      <vt:lpstr>Basis</vt:lpstr>
      <vt:lpstr>USEL SumoBots In Jamaica!</vt:lpstr>
      <vt:lpstr>How Amazing is this Opportunity?</vt:lpstr>
      <vt:lpstr>You are Invited!</vt:lpstr>
      <vt:lpstr>What are the cost?</vt:lpstr>
      <vt:lpstr>Trip Schedule</vt:lpstr>
      <vt:lpstr>How to Register</vt:lpstr>
      <vt:lpstr>Deadline to Register</vt:lpstr>
      <vt:lpstr>Jamaica</vt:lpstr>
      <vt:lpstr>THANK YOU!</vt:lpstr>
      <vt:lpstr>Things to do in Kingston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USEL SumoBots In Jamaica!</dc:title>
  <dc:creator>Kayla Kreimann</dc:creator>
  <cp:lastModifiedBy>Kayla Kreimann</cp:lastModifiedBy>
  <cp:revision>1</cp:revision>
  <dcterms:created xsi:type="dcterms:W3CDTF">2022-04-07T21:20:12Z</dcterms:created>
  <dcterms:modified xsi:type="dcterms:W3CDTF">2022-04-18T18:28:56Z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